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138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26.01.2021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26.01.2021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smtClean="0"/>
              <a:t>PUP Tarnów 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0,23 %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1,23%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54D44-D0D1-4F60-BD4F-7851B7C80358}">
  <ds:schemaRefs>
    <ds:schemaRef ds:uri="http://schemas.microsoft.com/office/2006/metadata/properties"/>
    <ds:schemaRef ds:uri="http://schemas.microsoft.com/office/2006/documentManagement/types"/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51558230-da65-4863-82dc-579f45735f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9120</TotalTime>
  <Words>910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1029</cp:revision>
  <cp:lastPrinted>2019-02-28T14:26:50Z</cp:lastPrinted>
  <dcterms:created xsi:type="dcterms:W3CDTF">2015-02-05T23:14:26Z</dcterms:created>
  <dcterms:modified xsi:type="dcterms:W3CDTF">2021-01-26T10:35:18Z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